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Libre Baskerville" panose="02000000000000000000" pitchFamily="2" charset="0"/>
      <p:regular r:id="rId11"/>
      <p:bold r:id="rId12"/>
      <p: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ru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9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8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46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Информационные технологии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39064"/>
            <a:ext cx="7225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Лабораторная работа №1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988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Выполнили студенты группы ИС-23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06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Поляков Никита Валериевич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24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Бородин Артём Сергеевич</a:t>
            </a:r>
            <a:endParaRPr lang="en-US" sz="175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025E1-33FA-4C49-AB3F-3D38A22F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6468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против Scrum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Какой метод лучше для вашей команды? Оба подхода имеют свои преимущества и недостатки. Выбор зависит от характера проекта, размера команды и требований к структуре процесса разработки.</a:t>
            </a: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2D820-0519-344F-8A3B-9BB6F90E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Kanban: Адаптивность и непрерывный поток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адаптивность к изменениям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Визуализация процесса на доске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WIP-лимиты предотвращают перегрузку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Отсутствие регулярных ритуалов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Риск упустить долгосрочные цели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Накопление технического долга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A0D18D-D719-DF4B-9AEC-716A5627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Scrum: Структура и предсказуемость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Фиксированные спринты и чёткие этапы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Регулярные точки контроля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Постоянное улучшение через ретроспективы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Жёсткая структура ограничивает гибкость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Сложность внесения срочных задач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Требует высокой дисциплины команды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550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Когда выбрать каждый подход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140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подходит для: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Стартапов и учебных проектов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Высокой динамики и неопределённости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Небольших команд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Минимальной бюрократии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993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подходит для: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Крупных зрелых команд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Стабильных целей и чётких этапов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Регулярной отчётности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Планирования на недели вперёд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48A927-6992-F945-832A-1E49000E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Scrumban: Гибридный подход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Многие команды комбинируют элементы обоих методов. Scrumban сохраняет спринты и ритуалы Scrum (планирование, демо, ретроспектива), но внутри спринта задачи управляются по принципам Kanban с визуализацией, WIP-лимитами и гибким пополнением бэклога.</a:t>
            </a: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4BFDB3-4B3F-6142-BA25-491A15EA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7441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Другие гибридные модели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73201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724989"/>
            <a:ext cx="3294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для поддержки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421540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Bug fixing и технические задачи управляются непрерывно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3732014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3724989"/>
            <a:ext cx="3205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для разработки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973008" y="421540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Новый функционал разрабатывается спринтами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3006" y="373201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15111" y="421540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Особенно полезно для зрелых продуктов с одновременной разработкой и сопровождением</a:t>
            </a:r>
            <a:endParaRPr lang="en-US" sz="17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392656-5AEB-1E41-83EA-A8BA45321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7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Ключевые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46371"/>
            <a:ext cx="3664744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Kanban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гибкость и адаптивность для динамичных проектов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748" y="3346371"/>
            <a:ext cx="3664863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структура и предсказуемость для зрелых команд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15520"/>
            <a:ext cx="7556421" cy="816531"/>
          </a:xfrm>
          <a:prstGeom prst="roundRect">
            <a:avLst>
              <a:gd name="adj" fmla="val 6667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53423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лучшее от обоих миров для растущих проектов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0726E5-8523-174A-8103-6BBBFCFE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Произвольный</PresentationFormat>
  <Paragraphs>57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Open Sans</vt:lpstr>
      <vt:lpstr>Arial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Артём Бородин</cp:lastModifiedBy>
  <cp:revision>4</cp:revision>
  <dcterms:created xsi:type="dcterms:W3CDTF">2025-10-31T14:58:58Z</dcterms:created>
  <dcterms:modified xsi:type="dcterms:W3CDTF">2025-11-02T04:38:42Z</dcterms:modified>
</cp:coreProperties>
</file>